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70" r:id="rId13"/>
    <p:sldId id="277" r:id="rId14"/>
    <p:sldId id="278" r:id="rId15"/>
    <p:sldId id="269" r:id="rId16"/>
    <p:sldId id="271" r:id="rId17"/>
    <p:sldId id="274" r:id="rId18"/>
    <p:sldId id="272" r:id="rId19"/>
    <p:sldId id="273" r:id="rId20"/>
    <p:sldId id="275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17" autoAdjust="0"/>
    <p:restoredTop sz="94737" autoAdjust="0"/>
  </p:normalViewPr>
  <p:slideViewPr>
    <p:cSldViewPr>
      <p:cViewPr varScale="1">
        <p:scale>
          <a:sx n="70" d="100"/>
          <a:sy n="70" d="100"/>
        </p:scale>
        <p:origin x="-522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2EEB8DD-2AB5-4F94-B00C-EA58C7FC69ED}" type="doc">
      <dgm:prSet loTypeId="urn:microsoft.com/office/officeart/2005/8/layout/funnel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ar-EG"/>
        </a:p>
      </dgm:t>
    </dgm:pt>
    <dgm:pt modelId="{AD6D3AFB-8583-4EBE-B440-5F32A2F896D5}">
      <dgm:prSet phldrT="[Text]"/>
      <dgm:spPr/>
      <dgm:t>
        <a:bodyPr/>
        <a:lstStyle/>
        <a:p>
          <a:pPr rtl="1"/>
          <a:r>
            <a:rPr lang="ar-EG" dirty="0" smtClean="0"/>
            <a:t>النباتات</a:t>
          </a:r>
          <a:endParaRPr lang="ar-EG" dirty="0"/>
        </a:p>
      </dgm:t>
    </dgm:pt>
    <dgm:pt modelId="{A8C79CB3-05B5-4900-B62A-066B7038A8C2}" type="parTrans" cxnId="{877A8C27-5A77-40FC-9543-BFEB4566D35C}">
      <dgm:prSet/>
      <dgm:spPr/>
      <dgm:t>
        <a:bodyPr/>
        <a:lstStyle/>
        <a:p>
          <a:pPr rtl="1"/>
          <a:endParaRPr lang="ar-EG"/>
        </a:p>
      </dgm:t>
    </dgm:pt>
    <dgm:pt modelId="{8C10C4CF-3DD4-4424-B072-8EDA7B5520A7}" type="sibTrans" cxnId="{877A8C27-5A77-40FC-9543-BFEB4566D35C}">
      <dgm:prSet/>
      <dgm:spPr/>
      <dgm:t>
        <a:bodyPr/>
        <a:lstStyle/>
        <a:p>
          <a:pPr rtl="1"/>
          <a:endParaRPr lang="ar-EG"/>
        </a:p>
      </dgm:t>
    </dgm:pt>
    <dgm:pt modelId="{1DCC98DD-9819-4012-BEC8-56EE1E85B930}">
      <dgm:prSet phldrT="[Text]"/>
      <dgm:spPr/>
      <dgm:t>
        <a:bodyPr/>
        <a:lstStyle/>
        <a:p>
          <a:pPr rtl="1"/>
          <a:r>
            <a:rPr lang="ar-EG" dirty="0" smtClean="0"/>
            <a:t>المحيطات والبحار</a:t>
          </a:r>
          <a:endParaRPr lang="ar-EG" dirty="0"/>
        </a:p>
      </dgm:t>
    </dgm:pt>
    <dgm:pt modelId="{379E4B15-1056-4B47-A466-9246060F062B}" type="parTrans" cxnId="{39265F9D-C9F7-489C-BA34-4125E6B0A220}">
      <dgm:prSet/>
      <dgm:spPr/>
      <dgm:t>
        <a:bodyPr/>
        <a:lstStyle/>
        <a:p>
          <a:pPr rtl="1"/>
          <a:endParaRPr lang="ar-EG"/>
        </a:p>
      </dgm:t>
    </dgm:pt>
    <dgm:pt modelId="{1107D05A-32DF-4591-8B8F-9C14283A92ED}" type="sibTrans" cxnId="{39265F9D-C9F7-489C-BA34-4125E6B0A220}">
      <dgm:prSet/>
      <dgm:spPr/>
      <dgm:t>
        <a:bodyPr/>
        <a:lstStyle/>
        <a:p>
          <a:pPr rtl="1"/>
          <a:endParaRPr lang="ar-EG"/>
        </a:p>
      </dgm:t>
    </dgm:pt>
    <dgm:pt modelId="{BF0EF6AE-2406-41AB-84FF-ADB8B77CC9F3}">
      <dgm:prSet phldrT="[Text]"/>
      <dgm:spPr/>
      <dgm:t>
        <a:bodyPr/>
        <a:lstStyle/>
        <a:p>
          <a:pPr rtl="1"/>
          <a:r>
            <a:rPr lang="ar-EG" dirty="0" smtClean="0"/>
            <a:t>محاجر الحجر الجيري</a:t>
          </a:r>
          <a:endParaRPr lang="ar-EG" dirty="0"/>
        </a:p>
      </dgm:t>
    </dgm:pt>
    <dgm:pt modelId="{3B4AC079-9375-49FF-AF8B-0F8D889EA6A0}" type="parTrans" cxnId="{387AEE3F-2AB5-4143-84BE-693D4EC76874}">
      <dgm:prSet/>
      <dgm:spPr/>
      <dgm:t>
        <a:bodyPr/>
        <a:lstStyle/>
        <a:p>
          <a:pPr rtl="1"/>
          <a:endParaRPr lang="ar-EG"/>
        </a:p>
      </dgm:t>
    </dgm:pt>
    <dgm:pt modelId="{F07AB872-A140-4E0F-B4BD-E276FD6D5903}" type="sibTrans" cxnId="{387AEE3F-2AB5-4143-84BE-693D4EC76874}">
      <dgm:prSet/>
      <dgm:spPr/>
      <dgm:t>
        <a:bodyPr/>
        <a:lstStyle/>
        <a:p>
          <a:pPr rtl="1"/>
          <a:endParaRPr lang="ar-EG"/>
        </a:p>
      </dgm:t>
    </dgm:pt>
    <dgm:pt modelId="{64C3D237-72CA-4482-8A8D-ED0FD401E7E2}">
      <dgm:prSet phldrT="[Text]"/>
      <dgm:spPr/>
      <dgm:t>
        <a:bodyPr/>
        <a:lstStyle/>
        <a:p>
          <a:pPr rtl="1"/>
          <a:r>
            <a:rPr lang="ar-EG" dirty="0" smtClean="0"/>
            <a:t>وهي ماتعرف بالأحواض الطبيعية</a:t>
          </a:r>
          <a:endParaRPr lang="ar-EG" dirty="0"/>
        </a:p>
      </dgm:t>
    </dgm:pt>
    <dgm:pt modelId="{6F102AE5-1AE1-4DDF-9F34-93AD6E584780}" type="parTrans" cxnId="{7CA22F8D-4916-49BD-A76A-CDD74D4EEBCC}">
      <dgm:prSet/>
      <dgm:spPr/>
      <dgm:t>
        <a:bodyPr/>
        <a:lstStyle/>
        <a:p>
          <a:pPr rtl="1"/>
          <a:endParaRPr lang="ar-EG"/>
        </a:p>
      </dgm:t>
    </dgm:pt>
    <dgm:pt modelId="{2637165D-9329-471A-B254-D0E57E78D4A2}" type="sibTrans" cxnId="{7CA22F8D-4916-49BD-A76A-CDD74D4EEBCC}">
      <dgm:prSet/>
      <dgm:spPr/>
      <dgm:t>
        <a:bodyPr/>
        <a:lstStyle/>
        <a:p>
          <a:pPr rtl="1"/>
          <a:endParaRPr lang="ar-EG"/>
        </a:p>
      </dgm:t>
    </dgm:pt>
    <dgm:pt modelId="{5BF91618-2C1C-4AF4-9991-C7156B4B6A09}" type="pres">
      <dgm:prSet presAssocID="{C2EEB8DD-2AB5-4F94-B00C-EA58C7FC69ED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7E0645B-A1CC-44EC-BA86-1AE26B3A47B4}" type="pres">
      <dgm:prSet presAssocID="{C2EEB8DD-2AB5-4F94-B00C-EA58C7FC69ED}" presName="ellipse" presStyleLbl="trBgShp" presStyleIdx="0" presStyleCnt="1"/>
      <dgm:spPr/>
    </dgm:pt>
    <dgm:pt modelId="{53B55BA8-9221-47EC-8E80-DD441C8FD15E}" type="pres">
      <dgm:prSet presAssocID="{C2EEB8DD-2AB5-4F94-B00C-EA58C7FC69ED}" presName="arrow1" presStyleLbl="fgShp" presStyleIdx="0" presStyleCnt="1"/>
      <dgm:spPr/>
    </dgm:pt>
    <dgm:pt modelId="{074E37F2-40D6-4B02-8695-06063709DC11}" type="pres">
      <dgm:prSet presAssocID="{C2EEB8DD-2AB5-4F94-B00C-EA58C7FC69ED}" presName="rectangle" presStyleLbl="revTx" presStyleIdx="0" presStyleCnt="1">
        <dgm:presLayoutVars>
          <dgm:bulletEnabled val="1"/>
        </dgm:presLayoutVars>
      </dgm:prSet>
      <dgm:spPr/>
      <dgm:t>
        <a:bodyPr/>
        <a:lstStyle/>
        <a:p>
          <a:pPr rtl="1"/>
          <a:endParaRPr lang="ar-EG"/>
        </a:p>
      </dgm:t>
    </dgm:pt>
    <dgm:pt modelId="{9CA5AF46-ADC8-4E06-A207-4CFB9D6D590E}" type="pres">
      <dgm:prSet presAssocID="{1DCC98DD-9819-4012-BEC8-56EE1E85B930}" presName="item1" presStyleLbl="node1" presStyleIdx="0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ar-EG"/>
        </a:p>
      </dgm:t>
    </dgm:pt>
    <dgm:pt modelId="{D706F779-71B3-470D-84EE-F4FE3E119DA7}" type="pres">
      <dgm:prSet presAssocID="{BF0EF6AE-2406-41AB-84FF-ADB8B77CC9F3}" presName="item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293B67F-A253-4428-B8ED-B5AE28784B76}" type="pres">
      <dgm:prSet presAssocID="{64C3D237-72CA-4482-8A8D-ED0FD401E7E2}" presName="item3" presStyleLbl="node1" presStyleIdx="2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ar-EG"/>
        </a:p>
      </dgm:t>
    </dgm:pt>
    <dgm:pt modelId="{CA012D3B-69AC-4D55-AA31-C1374FA150E5}" type="pres">
      <dgm:prSet presAssocID="{C2EEB8DD-2AB5-4F94-B00C-EA58C7FC69ED}" presName="funnel" presStyleLbl="trAlignAcc1" presStyleIdx="0" presStyleCnt="1"/>
      <dgm:spPr/>
    </dgm:pt>
  </dgm:ptLst>
  <dgm:cxnLst>
    <dgm:cxn modelId="{24FB003A-01EB-4A09-A40B-0B6143A316B5}" type="presOf" srcId="{64C3D237-72CA-4482-8A8D-ED0FD401E7E2}" destId="{074E37F2-40D6-4B02-8695-06063709DC11}" srcOrd="0" destOrd="0" presId="urn:microsoft.com/office/officeart/2005/8/layout/funnel1"/>
    <dgm:cxn modelId="{39265F9D-C9F7-489C-BA34-4125E6B0A220}" srcId="{C2EEB8DD-2AB5-4F94-B00C-EA58C7FC69ED}" destId="{1DCC98DD-9819-4012-BEC8-56EE1E85B930}" srcOrd="1" destOrd="0" parTransId="{379E4B15-1056-4B47-A466-9246060F062B}" sibTransId="{1107D05A-32DF-4591-8B8F-9C14283A92ED}"/>
    <dgm:cxn modelId="{877A8C27-5A77-40FC-9543-BFEB4566D35C}" srcId="{C2EEB8DD-2AB5-4F94-B00C-EA58C7FC69ED}" destId="{AD6D3AFB-8583-4EBE-B440-5F32A2F896D5}" srcOrd="0" destOrd="0" parTransId="{A8C79CB3-05B5-4900-B62A-066B7038A8C2}" sibTransId="{8C10C4CF-3DD4-4424-B072-8EDA7B5520A7}"/>
    <dgm:cxn modelId="{7CA22F8D-4916-49BD-A76A-CDD74D4EEBCC}" srcId="{C2EEB8DD-2AB5-4F94-B00C-EA58C7FC69ED}" destId="{64C3D237-72CA-4482-8A8D-ED0FD401E7E2}" srcOrd="3" destOrd="0" parTransId="{6F102AE5-1AE1-4DDF-9F34-93AD6E584780}" sibTransId="{2637165D-9329-471A-B254-D0E57E78D4A2}"/>
    <dgm:cxn modelId="{CBECFDC6-2E1F-4A44-91C6-787E1B3198F4}" type="presOf" srcId="{AD6D3AFB-8583-4EBE-B440-5F32A2F896D5}" destId="{9293B67F-A253-4428-B8ED-B5AE28784B76}" srcOrd="0" destOrd="0" presId="urn:microsoft.com/office/officeart/2005/8/layout/funnel1"/>
    <dgm:cxn modelId="{387AEE3F-2AB5-4143-84BE-693D4EC76874}" srcId="{C2EEB8DD-2AB5-4F94-B00C-EA58C7FC69ED}" destId="{BF0EF6AE-2406-41AB-84FF-ADB8B77CC9F3}" srcOrd="2" destOrd="0" parTransId="{3B4AC079-9375-49FF-AF8B-0F8D889EA6A0}" sibTransId="{F07AB872-A140-4E0F-B4BD-E276FD6D5903}"/>
    <dgm:cxn modelId="{DC8EE32B-877E-4970-8429-0B5E7B092BC3}" type="presOf" srcId="{1DCC98DD-9819-4012-BEC8-56EE1E85B930}" destId="{D706F779-71B3-470D-84EE-F4FE3E119DA7}" srcOrd="0" destOrd="0" presId="urn:microsoft.com/office/officeart/2005/8/layout/funnel1"/>
    <dgm:cxn modelId="{6F551187-5A1A-495D-8002-BC2E60BB0CFE}" type="presOf" srcId="{C2EEB8DD-2AB5-4F94-B00C-EA58C7FC69ED}" destId="{5BF91618-2C1C-4AF4-9991-C7156B4B6A09}" srcOrd="0" destOrd="0" presId="urn:microsoft.com/office/officeart/2005/8/layout/funnel1"/>
    <dgm:cxn modelId="{05DA08DB-5422-48C3-AFC6-AAEBF05C93C7}" type="presOf" srcId="{BF0EF6AE-2406-41AB-84FF-ADB8B77CC9F3}" destId="{9CA5AF46-ADC8-4E06-A207-4CFB9D6D590E}" srcOrd="0" destOrd="0" presId="urn:microsoft.com/office/officeart/2005/8/layout/funnel1"/>
    <dgm:cxn modelId="{9B218C28-2132-420A-9EE4-8B55DF4E89CB}" type="presParOf" srcId="{5BF91618-2C1C-4AF4-9991-C7156B4B6A09}" destId="{B7E0645B-A1CC-44EC-BA86-1AE26B3A47B4}" srcOrd="0" destOrd="0" presId="urn:microsoft.com/office/officeart/2005/8/layout/funnel1"/>
    <dgm:cxn modelId="{D89F43FF-4187-4C5F-9C16-2FCFC2E95C5F}" type="presParOf" srcId="{5BF91618-2C1C-4AF4-9991-C7156B4B6A09}" destId="{53B55BA8-9221-47EC-8E80-DD441C8FD15E}" srcOrd="1" destOrd="0" presId="urn:microsoft.com/office/officeart/2005/8/layout/funnel1"/>
    <dgm:cxn modelId="{A4B43035-774E-40E1-84AF-E3F8BB5041EF}" type="presParOf" srcId="{5BF91618-2C1C-4AF4-9991-C7156B4B6A09}" destId="{074E37F2-40D6-4B02-8695-06063709DC11}" srcOrd="2" destOrd="0" presId="urn:microsoft.com/office/officeart/2005/8/layout/funnel1"/>
    <dgm:cxn modelId="{AFBBC279-176D-4AC2-8B07-50781017026B}" type="presParOf" srcId="{5BF91618-2C1C-4AF4-9991-C7156B4B6A09}" destId="{9CA5AF46-ADC8-4E06-A207-4CFB9D6D590E}" srcOrd="3" destOrd="0" presId="urn:microsoft.com/office/officeart/2005/8/layout/funnel1"/>
    <dgm:cxn modelId="{AF08C431-DD0A-42C8-B6E1-F20BADA2C83E}" type="presParOf" srcId="{5BF91618-2C1C-4AF4-9991-C7156B4B6A09}" destId="{D706F779-71B3-470D-84EE-F4FE3E119DA7}" srcOrd="4" destOrd="0" presId="urn:microsoft.com/office/officeart/2005/8/layout/funnel1"/>
    <dgm:cxn modelId="{19EBD95C-3EA3-4C7C-8DC3-FEEBC8E10EA1}" type="presParOf" srcId="{5BF91618-2C1C-4AF4-9991-C7156B4B6A09}" destId="{9293B67F-A253-4428-B8ED-B5AE28784B76}" srcOrd="5" destOrd="0" presId="urn:microsoft.com/office/officeart/2005/8/layout/funnel1"/>
    <dgm:cxn modelId="{345BBDE8-808D-434F-B5F4-393CA0ACF5BD}" type="presParOf" srcId="{5BF91618-2C1C-4AF4-9991-C7156B4B6A09}" destId="{CA012D3B-69AC-4D55-AA31-C1374FA150E5}" srcOrd="6" destOrd="0" presId="urn:microsoft.com/office/officeart/2005/8/layout/funnel1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C1A886A-AC84-4463-BE50-C5D5C9F6395B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ar-EG"/>
        </a:p>
      </dgm:t>
    </dgm:pt>
    <dgm:pt modelId="{31E07059-CC45-4273-8D34-54ED3A63F4C4}">
      <dgm:prSet phldrT="[Text]"/>
      <dgm:spPr/>
      <dgm:t>
        <a:bodyPr/>
        <a:lstStyle/>
        <a:p>
          <a:pPr rtl="1"/>
          <a:r>
            <a:rPr lang="ar-EG" dirty="0" smtClean="0"/>
            <a:t>النشاطات الانسانية</a:t>
          </a:r>
          <a:endParaRPr lang="ar-EG" dirty="0"/>
        </a:p>
      </dgm:t>
    </dgm:pt>
    <dgm:pt modelId="{0182A540-FB2C-401B-A0AA-A23AA2C77491}" type="parTrans" cxnId="{4E232E0C-F3D4-45A3-BA93-D60D941BD22D}">
      <dgm:prSet/>
      <dgm:spPr/>
      <dgm:t>
        <a:bodyPr/>
        <a:lstStyle/>
        <a:p>
          <a:pPr rtl="1"/>
          <a:endParaRPr lang="ar-EG"/>
        </a:p>
      </dgm:t>
    </dgm:pt>
    <dgm:pt modelId="{36BAD369-DE64-462F-8EFC-849FE6A38DD2}" type="sibTrans" cxnId="{4E232E0C-F3D4-45A3-BA93-D60D941BD22D}">
      <dgm:prSet/>
      <dgm:spPr/>
      <dgm:t>
        <a:bodyPr/>
        <a:lstStyle/>
        <a:p>
          <a:pPr rtl="1"/>
          <a:endParaRPr lang="ar-EG"/>
        </a:p>
      </dgm:t>
    </dgm:pt>
    <dgm:pt modelId="{1A345D00-E365-4006-9AAC-802B706A2A0F}">
      <dgm:prSet phldrT="[Text]"/>
      <dgm:spPr/>
      <dgm:t>
        <a:bodyPr/>
        <a:lstStyle/>
        <a:p>
          <a:pPr rtl="1"/>
          <a:r>
            <a:rPr lang="ar-EG" dirty="0" smtClean="0"/>
            <a:t>حقن المحيطات</a:t>
          </a:r>
          <a:endParaRPr lang="ar-EG" dirty="0"/>
        </a:p>
      </dgm:t>
    </dgm:pt>
    <dgm:pt modelId="{69DB13BF-C6C4-4426-AEF5-ADCC79E15E43}" type="parTrans" cxnId="{48527450-9D72-451E-BC68-B9B127CB182E}">
      <dgm:prSet/>
      <dgm:spPr/>
      <dgm:t>
        <a:bodyPr/>
        <a:lstStyle/>
        <a:p>
          <a:pPr rtl="1"/>
          <a:endParaRPr lang="ar-EG"/>
        </a:p>
      </dgm:t>
    </dgm:pt>
    <dgm:pt modelId="{3EFEB267-F316-430C-B5F2-F7997C5BC74C}" type="sibTrans" cxnId="{48527450-9D72-451E-BC68-B9B127CB182E}">
      <dgm:prSet/>
      <dgm:spPr/>
      <dgm:t>
        <a:bodyPr/>
        <a:lstStyle/>
        <a:p>
          <a:pPr rtl="1"/>
          <a:endParaRPr lang="ar-EG"/>
        </a:p>
      </dgm:t>
    </dgm:pt>
    <dgm:pt modelId="{377E8A55-A7A7-4EE7-8779-5170489CD27A}">
      <dgm:prSet phldrT="[Text]"/>
      <dgm:spPr/>
      <dgm:t>
        <a:bodyPr/>
        <a:lstStyle/>
        <a:p>
          <a:pPr rtl="1"/>
          <a:r>
            <a:rPr lang="ar-EG" dirty="0" smtClean="0"/>
            <a:t>حقن المياه الجوفية</a:t>
          </a:r>
          <a:endParaRPr lang="ar-EG" dirty="0"/>
        </a:p>
      </dgm:t>
    </dgm:pt>
    <dgm:pt modelId="{14F34731-559D-4B88-AA0E-32B3B2259677}" type="parTrans" cxnId="{4E680DE6-12BC-45E8-8F58-59F1051A0276}">
      <dgm:prSet/>
      <dgm:spPr/>
      <dgm:t>
        <a:bodyPr/>
        <a:lstStyle/>
        <a:p>
          <a:pPr rtl="1"/>
          <a:endParaRPr lang="ar-EG"/>
        </a:p>
      </dgm:t>
    </dgm:pt>
    <dgm:pt modelId="{232DC7C7-74CB-43D3-BBFD-D5CB5D3F198D}" type="sibTrans" cxnId="{4E680DE6-12BC-45E8-8F58-59F1051A0276}">
      <dgm:prSet/>
      <dgm:spPr/>
      <dgm:t>
        <a:bodyPr/>
        <a:lstStyle/>
        <a:p>
          <a:pPr rtl="1"/>
          <a:endParaRPr lang="ar-EG"/>
        </a:p>
      </dgm:t>
    </dgm:pt>
    <dgm:pt modelId="{A8380D64-B4C0-46C7-9153-7D4EDF2D22D0}">
      <dgm:prSet phldrT="[Text]"/>
      <dgm:spPr/>
      <dgm:t>
        <a:bodyPr/>
        <a:lstStyle/>
        <a:p>
          <a:pPr rtl="1"/>
          <a:r>
            <a:rPr lang="ar-EG" dirty="0" smtClean="0"/>
            <a:t>حقن المسافات البينية للصخور التي تحوي وقودا حفريا</a:t>
          </a:r>
          <a:endParaRPr lang="ar-EG" dirty="0"/>
        </a:p>
      </dgm:t>
    </dgm:pt>
    <dgm:pt modelId="{DEC6EF70-2FA7-4260-8F0F-4E8CA005FD53}" type="parTrans" cxnId="{0E6527E2-0B34-4906-8F48-1B4114C0EF41}">
      <dgm:prSet/>
      <dgm:spPr/>
      <dgm:t>
        <a:bodyPr/>
        <a:lstStyle/>
        <a:p>
          <a:pPr rtl="1"/>
          <a:endParaRPr lang="ar-EG"/>
        </a:p>
      </dgm:t>
    </dgm:pt>
    <dgm:pt modelId="{3AE51013-4CF8-4F2C-8493-A70A865AD368}" type="sibTrans" cxnId="{0E6527E2-0B34-4906-8F48-1B4114C0EF41}">
      <dgm:prSet/>
      <dgm:spPr/>
      <dgm:t>
        <a:bodyPr/>
        <a:lstStyle/>
        <a:p>
          <a:pPr rtl="1"/>
          <a:endParaRPr lang="ar-EG"/>
        </a:p>
      </dgm:t>
    </dgm:pt>
    <dgm:pt modelId="{6DB9B566-DF1F-4240-9823-734D66FBCF12}" type="pres">
      <dgm:prSet presAssocID="{DC1A886A-AC84-4463-BE50-C5D5C9F6395B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EF9E49E-69F9-4E3C-8D92-41D3FA7DFEA6}" type="pres">
      <dgm:prSet presAssocID="{31E07059-CC45-4273-8D34-54ED3A63F4C4}" presName="root1" presStyleCnt="0"/>
      <dgm:spPr/>
    </dgm:pt>
    <dgm:pt modelId="{41CA539F-6917-4FEB-BB65-804A1A55B241}" type="pres">
      <dgm:prSet presAssocID="{31E07059-CC45-4273-8D34-54ED3A63F4C4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462E3D8-7285-4CEB-9F61-78F304F33AC9}" type="pres">
      <dgm:prSet presAssocID="{31E07059-CC45-4273-8D34-54ED3A63F4C4}" presName="level2hierChild" presStyleCnt="0"/>
      <dgm:spPr/>
    </dgm:pt>
    <dgm:pt modelId="{400BBF01-39E8-45CF-A6B5-A079BE3224AE}" type="pres">
      <dgm:prSet presAssocID="{69DB13BF-C6C4-4426-AEF5-ADCC79E15E43}" presName="conn2-1" presStyleLbl="parChTrans1D2" presStyleIdx="0" presStyleCnt="3"/>
      <dgm:spPr/>
      <dgm:t>
        <a:bodyPr/>
        <a:lstStyle/>
        <a:p>
          <a:endParaRPr lang="en-US"/>
        </a:p>
      </dgm:t>
    </dgm:pt>
    <dgm:pt modelId="{0373F9CD-E99A-48DA-A2E0-1C57E1C3D755}" type="pres">
      <dgm:prSet presAssocID="{69DB13BF-C6C4-4426-AEF5-ADCC79E15E43}" presName="connTx" presStyleLbl="parChTrans1D2" presStyleIdx="0" presStyleCnt="3"/>
      <dgm:spPr/>
      <dgm:t>
        <a:bodyPr/>
        <a:lstStyle/>
        <a:p>
          <a:endParaRPr lang="en-US"/>
        </a:p>
      </dgm:t>
    </dgm:pt>
    <dgm:pt modelId="{BF643FCF-C726-44AA-94B4-C2E4B0E0F8F3}" type="pres">
      <dgm:prSet presAssocID="{1A345D00-E365-4006-9AAC-802B706A2A0F}" presName="root2" presStyleCnt="0"/>
      <dgm:spPr/>
    </dgm:pt>
    <dgm:pt modelId="{CCA0B042-3777-4B6B-B55C-75367911B4A5}" type="pres">
      <dgm:prSet presAssocID="{1A345D00-E365-4006-9AAC-802B706A2A0F}" presName="LevelTwoTextNode" presStyleLbl="node2" presStyleIdx="0" presStyleCnt="3">
        <dgm:presLayoutVars>
          <dgm:chPref val="3"/>
        </dgm:presLayoutVars>
      </dgm:prSet>
      <dgm:spPr/>
      <dgm:t>
        <a:bodyPr/>
        <a:lstStyle/>
        <a:p>
          <a:pPr rtl="1"/>
          <a:endParaRPr lang="ar-EG"/>
        </a:p>
      </dgm:t>
    </dgm:pt>
    <dgm:pt modelId="{79243200-AF9B-44CA-B09B-B11CC6B27B5E}" type="pres">
      <dgm:prSet presAssocID="{1A345D00-E365-4006-9AAC-802B706A2A0F}" presName="level3hierChild" presStyleCnt="0"/>
      <dgm:spPr/>
    </dgm:pt>
    <dgm:pt modelId="{28000A06-D3A2-4C37-B30A-B19CA66B10C5}" type="pres">
      <dgm:prSet presAssocID="{14F34731-559D-4B88-AA0E-32B3B2259677}" presName="conn2-1" presStyleLbl="parChTrans1D2" presStyleIdx="1" presStyleCnt="3"/>
      <dgm:spPr/>
      <dgm:t>
        <a:bodyPr/>
        <a:lstStyle/>
        <a:p>
          <a:endParaRPr lang="en-US"/>
        </a:p>
      </dgm:t>
    </dgm:pt>
    <dgm:pt modelId="{5CD5E913-0451-43EA-946F-24DE21F165E6}" type="pres">
      <dgm:prSet presAssocID="{14F34731-559D-4B88-AA0E-32B3B2259677}" presName="connTx" presStyleLbl="parChTrans1D2" presStyleIdx="1" presStyleCnt="3"/>
      <dgm:spPr/>
      <dgm:t>
        <a:bodyPr/>
        <a:lstStyle/>
        <a:p>
          <a:endParaRPr lang="en-US"/>
        </a:p>
      </dgm:t>
    </dgm:pt>
    <dgm:pt modelId="{4926D410-5492-415E-A739-D9E42773ECA9}" type="pres">
      <dgm:prSet presAssocID="{377E8A55-A7A7-4EE7-8779-5170489CD27A}" presName="root2" presStyleCnt="0"/>
      <dgm:spPr/>
    </dgm:pt>
    <dgm:pt modelId="{98CB8CB9-9665-4ECC-927F-7C1A6C0BD437}" type="pres">
      <dgm:prSet presAssocID="{377E8A55-A7A7-4EE7-8779-5170489CD27A}" presName="LevelTwoTextNode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AC1A4FD-27AC-4F96-8601-CE4C01A0D3F6}" type="pres">
      <dgm:prSet presAssocID="{377E8A55-A7A7-4EE7-8779-5170489CD27A}" presName="level3hierChild" presStyleCnt="0"/>
      <dgm:spPr/>
    </dgm:pt>
    <dgm:pt modelId="{DF7B69F3-07B8-43B6-9889-3A19DD809943}" type="pres">
      <dgm:prSet presAssocID="{DEC6EF70-2FA7-4260-8F0F-4E8CA005FD53}" presName="conn2-1" presStyleLbl="parChTrans1D2" presStyleIdx="2" presStyleCnt="3"/>
      <dgm:spPr/>
      <dgm:t>
        <a:bodyPr/>
        <a:lstStyle/>
        <a:p>
          <a:endParaRPr lang="en-US"/>
        </a:p>
      </dgm:t>
    </dgm:pt>
    <dgm:pt modelId="{F074CD98-1210-4A64-A5FC-65E3CDFE7587}" type="pres">
      <dgm:prSet presAssocID="{DEC6EF70-2FA7-4260-8F0F-4E8CA005FD53}" presName="connTx" presStyleLbl="parChTrans1D2" presStyleIdx="2" presStyleCnt="3"/>
      <dgm:spPr/>
      <dgm:t>
        <a:bodyPr/>
        <a:lstStyle/>
        <a:p>
          <a:endParaRPr lang="en-US"/>
        </a:p>
      </dgm:t>
    </dgm:pt>
    <dgm:pt modelId="{7EE3939C-E879-4044-952B-62DE1910F7B1}" type="pres">
      <dgm:prSet presAssocID="{A8380D64-B4C0-46C7-9153-7D4EDF2D22D0}" presName="root2" presStyleCnt="0"/>
      <dgm:spPr/>
    </dgm:pt>
    <dgm:pt modelId="{4CC721F8-45FF-42F3-AE55-EC4CA09245D5}" type="pres">
      <dgm:prSet presAssocID="{A8380D64-B4C0-46C7-9153-7D4EDF2D22D0}" presName="LevelTwoTextNode" presStyleLbl="node2" presStyleIdx="2" presStyleCnt="3">
        <dgm:presLayoutVars>
          <dgm:chPref val="3"/>
        </dgm:presLayoutVars>
      </dgm:prSet>
      <dgm:spPr/>
      <dgm:t>
        <a:bodyPr/>
        <a:lstStyle/>
        <a:p>
          <a:pPr rtl="1"/>
          <a:endParaRPr lang="ar-EG"/>
        </a:p>
      </dgm:t>
    </dgm:pt>
    <dgm:pt modelId="{0089EF2A-1015-405D-A7E8-3970194A10A6}" type="pres">
      <dgm:prSet presAssocID="{A8380D64-B4C0-46C7-9153-7D4EDF2D22D0}" presName="level3hierChild" presStyleCnt="0"/>
      <dgm:spPr/>
    </dgm:pt>
  </dgm:ptLst>
  <dgm:cxnLst>
    <dgm:cxn modelId="{EB48A072-E19F-4CCD-9E4A-1D74458E1340}" type="presOf" srcId="{A8380D64-B4C0-46C7-9153-7D4EDF2D22D0}" destId="{4CC721F8-45FF-42F3-AE55-EC4CA09245D5}" srcOrd="0" destOrd="0" presId="urn:microsoft.com/office/officeart/2008/layout/HorizontalMultiLevelHierarchy"/>
    <dgm:cxn modelId="{8F545BB2-E2FC-40B1-AEE8-81D9BF22B793}" type="presOf" srcId="{14F34731-559D-4B88-AA0E-32B3B2259677}" destId="{28000A06-D3A2-4C37-B30A-B19CA66B10C5}" srcOrd="0" destOrd="0" presId="urn:microsoft.com/office/officeart/2008/layout/HorizontalMultiLevelHierarchy"/>
    <dgm:cxn modelId="{D65E6FB5-456A-4D18-B0E4-D44E2FD5B2BF}" type="presOf" srcId="{DEC6EF70-2FA7-4260-8F0F-4E8CA005FD53}" destId="{F074CD98-1210-4A64-A5FC-65E3CDFE7587}" srcOrd="1" destOrd="0" presId="urn:microsoft.com/office/officeart/2008/layout/HorizontalMultiLevelHierarchy"/>
    <dgm:cxn modelId="{E6BE5843-BB63-42D5-81C3-52CD442F7137}" type="presOf" srcId="{69DB13BF-C6C4-4426-AEF5-ADCC79E15E43}" destId="{0373F9CD-E99A-48DA-A2E0-1C57E1C3D755}" srcOrd="1" destOrd="0" presId="urn:microsoft.com/office/officeart/2008/layout/HorizontalMultiLevelHierarchy"/>
    <dgm:cxn modelId="{497272F4-494A-4583-8DD5-1832613A6193}" type="presOf" srcId="{1A345D00-E365-4006-9AAC-802B706A2A0F}" destId="{CCA0B042-3777-4B6B-B55C-75367911B4A5}" srcOrd="0" destOrd="0" presId="urn:microsoft.com/office/officeart/2008/layout/HorizontalMultiLevelHierarchy"/>
    <dgm:cxn modelId="{4E232E0C-F3D4-45A3-BA93-D60D941BD22D}" srcId="{DC1A886A-AC84-4463-BE50-C5D5C9F6395B}" destId="{31E07059-CC45-4273-8D34-54ED3A63F4C4}" srcOrd="0" destOrd="0" parTransId="{0182A540-FB2C-401B-A0AA-A23AA2C77491}" sibTransId="{36BAD369-DE64-462F-8EFC-849FE6A38DD2}"/>
    <dgm:cxn modelId="{48527450-9D72-451E-BC68-B9B127CB182E}" srcId="{31E07059-CC45-4273-8D34-54ED3A63F4C4}" destId="{1A345D00-E365-4006-9AAC-802B706A2A0F}" srcOrd="0" destOrd="0" parTransId="{69DB13BF-C6C4-4426-AEF5-ADCC79E15E43}" sibTransId="{3EFEB267-F316-430C-B5F2-F7997C5BC74C}"/>
    <dgm:cxn modelId="{B325D79C-6435-401B-8FD6-16DC2978A2E4}" type="presOf" srcId="{31E07059-CC45-4273-8D34-54ED3A63F4C4}" destId="{41CA539F-6917-4FEB-BB65-804A1A55B241}" srcOrd="0" destOrd="0" presId="urn:microsoft.com/office/officeart/2008/layout/HorizontalMultiLevelHierarchy"/>
    <dgm:cxn modelId="{E91A0218-A2CB-49C4-B242-418C07CA954D}" type="presOf" srcId="{14F34731-559D-4B88-AA0E-32B3B2259677}" destId="{5CD5E913-0451-43EA-946F-24DE21F165E6}" srcOrd="1" destOrd="0" presId="urn:microsoft.com/office/officeart/2008/layout/HorizontalMultiLevelHierarchy"/>
    <dgm:cxn modelId="{C73004C9-5F59-4F6E-B5E7-17EBA30280F8}" type="presOf" srcId="{DC1A886A-AC84-4463-BE50-C5D5C9F6395B}" destId="{6DB9B566-DF1F-4240-9823-734D66FBCF12}" srcOrd="0" destOrd="0" presId="urn:microsoft.com/office/officeart/2008/layout/HorizontalMultiLevelHierarchy"/>
    <dgm:cxn modelId="{6D921F64-00ED-4AC3-9C5A-EA9DA3716868}" type="presOf" srcId="{DEC6EF70-2FA7-4260-8F0F-4E8CA005FD53}" destId="{DF7B69F3-07B8-43B6-9889-3A19DD809943}" srcOrd="0" destOrd="0" presId="urn:microsoft.com/office/officeart/2008/layout/HorizontalMultiLevelHierarchy"/>
    <dgm:cxn modelId="{50DD675E-550C-4D6C-BB63-18963045A4B1}" type="presOf" srcId="{377E8A55-A7A7-4EE7-8779-5170489CD27A}" destId="{98CB8CB9-9665-4ECC-927F-7C1A6C0BD437}" srcOrd="0" destOrd="0" presId="urn:microsoft.com/office/officeart/2008/layout/HorizontalMultiLevelHierarchy"/>
    <dgm:cxn modelId="{879A4B2E-3F6C-49F9-9FC3-279B166E3E12}" type="presOf" srcId="{69DB13BF-C6C4-4426-AEF5-ADCC79E15E43}" destId="{400BBF01-39E8-45CF-A6B5-A079BE3224AE}" srcOrd="0" destOrd="0" presId="urn:microsoft.com/office/officeart/2008/layout/HorizontalMultiLevelHierarchy"/>
    <dgm:cxn modelId="{0E6527E2-0B34-4906-8F48-1B4114C0EF41}" srcId="{31E07059-CC45-4273-8D34-54ED3A63F4C4}" destId="{A8380D64-B4C0-46C7-9153-7D4EDF2D22D0}" srcOrd="2" destOrd="0" parTransId="{DEC6EF70-2FA7-4260-8F0F-4E8CA005FD53}" sibTransId="{3AE51013-4CF8-4F2C-8493-A70A865AD368}"/>
    <dgm:cxn modelId="{4E680DE6-12BC-45E8-8F58-59F1051A0276}" srcId="{31E07059-CC45-4273-8D34-54ED3A63F4C4}" destId="{377E8A55-A7A7-4EE7-8779-5170489CD27A}" srcOrd="1" destOrd="0" parTransId="{14F34731-559D-4B88-AA0E-32B3B2259677}" sibTransId="{232DC7C7-74CB-43D3-BBFD-D5CB5D3F198D}"/>
    <dgm:cxn modelId="{0F867EB3-3647-4F8E-B340-3208C32EAE38}" type="presParOf" srcId="{6DB9B566-DF1F-4240-9823-734D66FBCF12}" destId="{6EF9E49E-69F9-4E3C-8D92-41D3FA7DFEA6}" srcOrd="0" destOrd="0" presId="urn:microsoft.com/office/officeart/2008/layout/HorizontalMultiLevelHierarchy"/>
    <dgm:cxn modelId="{E6C94C29-140C-4C08-8458-CBA8BCE5A6AF}" type="presParOf" srcId="{6EF9E49E-69F9-4E3C-8D92-41D3FA7DFEA6}" destId="{41CA539F-6917-4FEB-BB65-804A1A55B241}" srcOrd="0" destOrd="0" presId="urn:microsoft.com/office/officeart/2008/layout/HorizontalMultiLevelHierarchy"/>
    <dgm:cxn modelId="{95C4CA70-41BE-4112-9B53-1E95AA1ABA73}" type="presParOf" srcId="{6EF9E49E-69F9-4E3C-8D92-41D3FA7DFEA6}" destId="{E462E3D8-7285-4CEB-9F61-78F304F33AC9}" srcOrd="1" destOrd="0" presId="urn:microsoft.com/office/officeart/2008/layout/HorizontalMultiLevelHierarchy"/>
    <dgm:cxn modelId="{7999520E-BA4B-47F8-9AE5-9C6F1CD655D7}" type="presParOf" srcId="{E462E3D8-7285-4CEB-9F61-78F304F33AC9}" destId="{400BBF01-39E8-45CF-A6B5-A079BE3224AE}" srcOrd="0" destOrd="0" presId="urn:microsoft.com/office/officeart/2008/layout/HorizontalMultiLevelHierarchy"/>
    <dgm:cxn modelId="{8E4CC675-0B7A-4CFA-9FD1-BD29DB1742E3}" type="presParOf" srcId="{400BBF01-39E8-45CF-A6B5-A079BE3224AE}" destId="{0373F9CD-E99A-48DA-A2E0-1C57E1C3D755}" srcOrd="0" destOrd="0" presId="urn:microsoft.com/office/officeart/2008/layout/HorizontalMultiLevelHierarchy"/>
    <dgm:cxn modelId="{382B976E-7290-487C-8DEB-21A302C9C4AB}" type="presParOf" srcId="{E462E3D8-7285-4CEB-9F61-78F304F33AC9}" destId="{BF643FCF-C726-44AA-94B4-C2E4B0E0F8F3}" srcOrd="1" destOrd="0" presId="urn:microsoft.com/office/officeart/2008/layout/HorizontalMultiLevelHierarchy"/>
    <dgm:cxn modelId="{442A76BF-F90A-40FC-9471-C489B3A29636}" type="presParOf" srcId="{BF643FCF-C726-44AA-94B4-C2E4B0E0F8F3}" destId="{CCA0B042-3777-4B6B-B55C-75367911B4A5}" srcOrd="0" destOrd="0" presId="urn:microsoft.com/office/officeart/2008/layout/HorizontalMultiLevelHierarchy"/>
    <dgm:cxn modelId="{4499AB8C-6C7E-44A4-AF60-D64EEEB94C08}" type="presParOf" srcId="{BF643FCF-C726-44AA-94B4-C2E4B0E0F8F3}" destId="{79243200-AF9B-44CA-B09B-B11CC6B27B5E}" srcOrd="1" destOrd="0" presId="urn:microsoft.com/office/officeart/2008/layout/HorizontalMultiLevelHierarchy"/>
    <dgm:cxn modelId="{18E4B2BB-FF60-4214-98BB-6C4D35E2711C}" type="presParOf" srcId="{E462E3D8-7285-4CEB-9F61-78F304F33AC9}" destId="{28000A06-D3A2-4C37-B30A-B19CA66B10C5}" srcOrd="2" destOrd="0" presId="urn:microsoft.com/office/officeart/2008/layout/HorizontalMultiLevelHierarchy"/>
    <dgm:cxn modelId="{63B4BF1C-BFA2-4D8B-8A71-7F5C8E485220}" type="presParOf" srcId="{28000A06-D3A2-4C37-B30A-B19CA66B10C5}" destId="{5CD5E913-0451-43EA-946F-24DE21F165E6}" srcOrd="0" destOrd="0" presId="urn:microsoft.com/office/officeart/2008/layout/HorizontalMultiLevelHierarchy"/>
    <dgm:cxn modelId="{A859F34E-5C5E-4485-A8C4-7F003E69140C}" type="presParOf" srcId="{E462E3D8-7285-4CEB-9F61-78F304F33AC9}" destId="{4926D410-5492-415E-A739-D9E42773ECA9}" srcOrd="3" destOrd="0" presId="urn:microsoft.com/office/officeart/2008/layout/HorizontalMultiLevelHierarchy"/>
    <dgm:cxn modelId="{36BDF726-4186-474F-8380-AED049B34AB7}" type="presParOf" srcId="{4926D410-5492-415E-A739-D9E42773ECA9}" destId="{98CB8CB9-9665-4ECC-927F-7C1A6C0BD437}" srcOrd="0" destOrd="0" presId="urn:microsoft.com/office/officeart/2008/layout/HorizontalMultiLevelHierarchy"/>
    <dgm:cxn modelId="{DBAADFA6-2DF6-4E26-B172-BDF89C2D955C}" type="presParOf" srcId="{4926D410-5492-415E-A739-D9E42773ECA9}" destId="{DAC1A4FD-27AC-4F96-8601-CE4C01A0D3F6}" srcOrd="1" destOrd="0" presId="urn:microsoft.com/office/officeart/2008/layout/HorizontalMultiLevelHierarchy"/>
    <dgm:cxn modelId="{9E11A6B4-CE61-45E7-8F91-6BCDC5D48808}" type="presParOf" srcId="{E462E3D8-7285-4CEB-9F61-78F304F33AC9}" destId="{DF7B69F3-07B8-43B6-9889-3A19DD809943}" srcOrd="4" destOrd="0" presId="urn:microsoft.com/office/officeart/2008/layout/HorizontalMultiLevelHierarchy"/>
    <dgm:cxn modelId="{FA746869-7E3E-4340-9035-AA7265F2B636}" type="presParOf" srcId="{DF7B69F3-07B8-43B6-9889-3A19DD809943}" destId="{F074CD98-1210-4A64-A5FC-65E3CDFE7587}" srcOrd="0" destOrd="0" presId="urn:microsoft.com/office/officeart/2008/layout/HorizontalMultiLevelHierarchy"/>
    <dgm:cxn modelId="{183AB89E-C72C-4D87-89D3-BE2C7854C348}" type="presParOf" srcId="{E462E3D8-7285-4CEB-9F61-78F304F33AC9}" destId="{7EE3939C-E879-4044-952B-62DE1910F7B1}" srcOrd="5" destOrd="0" presId="urn:microsoft.com/office/officeart/2008/layout/HorizontalMultiLevelHierarchy"/>
    <dgm:cxn modelId="{2B898C3E-E8B4-4934-95D7-F3D5E4CAC413}" type="presParOf" srcId="{7EE3939C-E879-4044-952B-62DE1910F7B1}" destId="{4CC721F8-45FF-42F3-AE55-EC4CA09245D5}" srcOrd="0" destOrd="0" presId="urn:microsoft.com/office/officeart/2008/layout/HorizontalMultiLevelHierarchy"/>
    <dgm:cxn modelId="{07C3F80B-5D82-49D4-96F5-2B8D758F4F18}" type="presParOf" srcId="{7EE3939C-E879-4044-952B-62DE1910F7B1}" destId="{0089EF2A-1015-405D-A7E8-3970194A10A6}" srcOrd="1" destOrd="0" presId="urn:microsoft.com/office/officeart/2008/layout/HorizontalMultiLevelHierarchy"/>
  </dgm:cxnLst>
  <dgm:bg/>
  <dgm:whole/>
  <dgm:extLst>
    <a:ext uri="http://schemas.microsoft.com/office/drawing/2008/diagram">
      <dsp:dataModelExt xmlns=""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E0645B-A1CC-44EC-BA86-1AE26B3A47B4}">
      <dsp:nvSpPr>
        <dsp:cNvPr id="0" name=""/>
        <dsp:cNvSpPr/>
      </dsp:nvSpPr>
      <dsp:spPr>
        <a:xfrm>
          <a:off x="793508" y="519493"/>
          <a:ext cx="2899791" cy="1007059"/>
        </a:xfrm>
        <a:prstGeom prst="ellipse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B55BA8-9221-47EC-8E80-DD441C8FD15E}">
      <dsp:nvSpPr>
        <dsp:cNvPr id="0" name=""/>
        <dsp:cNvSpPr/>
      </dsp:nvSpPr>
      <dsp:spPr>
        <a:xfrm>
          <a:off x="1966912" y="2985439"/>
          <a:ext cx="561975" cy="359664"/>
        </a:xfrm>
        <a:prstGeom prst="down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74E37F2-40D6-4B02-8695-06063709DC11}">
      <dsp:nvSpPr>
        <dsp:cNvPr id="0" name=""/>
        <dsp:cNvSpPr/>
      </dsp:nvSpPr>
      <dsp:spPr>
        <a:xfrm>
          <a:off x="899159" y="3273171"/>
          <a:ext cx="2697480" cy="6743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1600" kern="1200" dirty="0" smtClean="0"/>
            <a:t>وهي ماتعرف بالأحواض الطبيعية</a:t>
          </a:r>
          <a:endParaRPr lang="ar-EG" sz="1600" kern="1200" dirty="0"/>
        </a:p>
      </dsp:txBody>
      <dsp:txXfrm>
        <a:off x="899159" y="3273171"/>
        <a:ext cx="2697480" cy="674370"/>
      </dsp:txXfrm>
    </dsp:sp>
    <dsp:sp modelId="{9CA5AF46-ADC8-4E06-A207-4CFB9D6D590E}">
      <dsp:nvSpPr>
        <dsp:cNvPr id="0" name=""/>
        <dsp:cNvSpPr/>
      </dsp:nvSpPr>
      <dsp:spPr>
        <a:xfrm>
          <a:off x="1847773" y="1604330"/>
          <a:ext cx="1011555" cy="101155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1300" kern="1200" dirty="0" smtClean="0"/>
            <a:t>محاجر الحجر الجيري</a:t>
          </a:r>
          <a:endParaRPr lang="ar-EG" sz="1300" kern="1200" dirty="0"/>
        </a:p>
      </dsp:txBody>
      <dsp:txXfrm>
        <a:off x="1995912" y="1752469"/>
        <a:ext cx="715277" cy="715277"/>
      </dsp:txXfrm>
    </dsp:sp>
    <dsp:sp modelId="{D706F779-71B3-470D-84EE-F4FE3E119DA7}">
      <dsp:nvSpPr>
        <dsp:cNvPr id="0" name=""/>
        <dsp:cNvSpPr/>
      </dsp:nvSpPr>
      <dsp:spPr>
        <a:xfrm>
          <a:off x="1123949" y="845439"/>
          <a:ext cx="1011555" cy="101155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1300" kern="1200" dirty="0" smtClean="0"/>
            <a:t>المحيطات والبحار</a:t>
          </a:r>
          <a:endParaRPr lang="ar-EG" sz="1300" kern="1200" dirty="0"/>
        </a:p>
      </dsp:txBody>
      <dsp:txXfrm>
        <a:off x="1272088" y="993578"/>
        <a:ext cx="715277" cy="715277"/>
      </dsp:txXfrm>
    </dsp:sp>
    <dsp:sp modelId="{9293B67F-A253-4428-B8ED-B5AE28784B76}">
      <dsp:nvSpPr>
        <dsp:cNvPr id="0" name=""/>
        <dsp:cNvSpPr/>
      </dsp:nvSpPr>
      <dsp:spPr>
        <a:xfrm>
          <a:off x="2157984" y="600867"/>
          <a:ext cx="1011555" cy="101155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1300" kern="1200" dirty="0" smtClean="0"/>
            <a:t>النباتات</a:t>
          </a:r>
          <a:endParaRPr lang="ar-EG" sz="1300" kern="1200" dirty="0"/>
        </a:p>
      </dsp:txBody>
      <dsp:txXfrm>
        <a:off x="2306123" y="749006"/>
        <a:ext cx="715277" cy="715277"/>
      </dsp:txXfrm>
    </dsp:sp>
    <dsp:sp modelId="{CA012D3B-69AC-4D55-AA31-C1374FA150E5}">
      <dsp:nvSpPr>
        <dsp:cNvPr id="0" name=""/>
        <dsp:cNvSpPr/>
      </dsp:nvSpPr>
      <dsp:spPr>
        <a:xfrm>
          <a:off x="674369" y="395858"/>
          <a:ext cx="3147060" cy="2517648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7B69F3-07B8-43B6-9889-3A19DD809943}">
      <dsp:nvSpPr>
        <dsp:cNvPr id="0" name=""/>
        <dsp:cNvSpPr/>
      </dsp:nvSpPr>
      <dsp:spPr>
        <a:xfrm>
          <a:off x="1409407" y="1981200"/>
          <a:ext cx="493873" cy="9410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46936" y="0"/>
              </a:lnTo>
              <a:lnTo>
                <a:pt x="246936" y="941070"/>
              </a:lnTo>
              <a:lnTo>
                <a:pt x="493873" y="941070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EG" sz="500" kern="1200"/>
        </a:p>
      </dsp:txBody>
      <dsp:txXfrm>
        <a:off x="1629774" y="2425165"/>
        <a:ext cx="53139" cy="53139"/>
      </dsp:txXfrm>
    </dsp:sp>
    <dsp:sp modelId="{28000A06-D3A2-4C37-B30A-B19CA66B10C5}">
      <dsp:nvSpPr>
        <dsp:cNvPr id="0" name=""/>
        <dsp:cNvSpPr/>
      </dsp:nvSpPr>
      <dsp:spPr>
        <a:xfrm>
          <a:off x="1409407" y="1935480"/>
          <a:ext cx="49387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93873" y="45720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EG" sz="500" kern="1200"/>
        </a:p>
      </dsp:txBody>
      <dsp:txXfrm>
        <a:off x="1643997" y="1968853"/>
        <a:ext cx="24693" cy="24693"/>
      </dsp:txXfrm>
    </dsp:sp>
    <dsp:sp modelId="{400BBF01-39E8-45CF-A6B5-A079BE3224AE}">
      <dsp:nvSpPr>
        <dsp:cNvPr id="0" name=""/>
        <dsp:cNvSpPr/>
      </dsp:nvSpPr>
      <dsp:spPr>
        <a:xfrm>
          <a:off x="1409407" y="1040129"/>
          <a:ext cx="493873" cy="941070"/>
        </a:xfrm>
        <a:custGeom>
          <a:avLst/>
          <a:gdLst/>
          <a:ahLst/>
          <a:cxnLst/>
          <a:rect l="0" t="0" r="0" b="0"/>
          <a:pathLst>
            <a:path>
              <a:moveTo>
                <a:pt x="0" y="941070"/>
              </a:moveTo>
              <a:lnTo>
                <a:pt x="246936" y="941070"/>
              </a:lnTo>
              <a:lnTo>
                <a:pt x="246936" y="0"/>
              </a:lnTo>
              <a:lnTo>
                <a:pt x="493873" y="0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EG" sz="500" kern="1200"/>
        </a:p>
      </dsp:txBody>
      <dsp:txXfrm>
        <a:off x="1629774" y="1484095"/>
        <a:ext cx="53139" cy="53139"/>
      </dsp:txXfrm>
    </dsp:sp>
    <dsp:sp modelId="{41CA539F-6917-4FEB-BB65-804A1A55B241}">
      <dsp:nvSpPr>
        <dsp:cNvPr id="0" name=""/>
        <dsp:cNvSpPr/>
      </dsp:nvSpPr>
      <dsp:spPr>
        <a:xfrm rot="16200000">
          <a:off x="-948220" y="1604772"/>
          <a:ext cx="3962400" cy="75285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1689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3800" kern="1200" dirty="0" smtClean="0"/>
            <a:t>النشاطات الانسانية</a:t>
          </a:r>
          <a:endParaRPr lang="ar-EG" sz="3800" kern="1200" dirty="0"/>
        </a:p>
      </dsp:txBody>
      <dsp:txXfrm>
        <a:off x="-948220" y="1604772"/>
        <a:ext cx="3962400" cy="752856"/>
      </dsp:txXfrm>
    </dsp:sp>
    <dsp:sp modelId="{CCA0B042-3777-4B6B-B55C-75367911B4A5}">
      <dsp:nvSpPr>
        <dsp:cNvPr id="0" name=""/>
        <dsp:cNvSpPr/>
      </dsp:nvSpPr>
      <dsp:spPr>
        <a:xfrm>
          <a:off x="1903280" y="663701"/>
          <a:ext cx="2469367" cy="75285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1700" kern="1200" dirty="0" smtClean="0"/>
            <a:t>حقن المحيطات</a:t>
          </a:r>
          <a:endParaRPr lang="ar-EG" sz="1700" kern="1200" dirty="0"/>
        </a:p>
      </dsp:txBody>
      <dsp:txXfrm>
        <a:off x="1903280" y="663701"/>
        <a:ext cx="2469367" cy="752856"/>
      </dsp:txXfrm>
    </dsp:sp>
    <dsp:sp modelId="{98CB8CB9-9665-4ECC-927F-7C1A6C0BD437}">
      <dsp:nvSpPr>
        <dsp:cNvPr id="0" name=""/>
        <dsp:cNvSpPr/>
      </dsp:nvSpPr>
      <dsp:spPr>
        <a:xfrm>
          <a:off x="1903280" y="1604772"/>
          <a:ext cx="2469367" cy="75285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1700" kern="1200" dirty="0" smtClean="0"/>
            <a:t>حقن المياه الجوفية</a:t>
          </a:r>
          <a:endParaRPr lang="ar-EG" sz="1700" kern="1200" dirty="0"/>
        </a:p>
      </dsp:txBody>
      <dsp:txXfrm>
        <a:off x="1903280" y="1604772"/>
        <a:ext cx="2469367" cy="752856"/>
      </dsp:txXfrm>
    </dsp:sp>
    <dsp:sp modelId="{4CC721F8-45FF-42F3-AE55-EC4CA09245D5}">
      <dsp:nvSpPr>
        <dsp:cNvPr id="0" name=""/>
        <dsp:cNvSpPr/>
      </dsp:nvSpPr>
      <dsp:spPr>
        <a:xfrm>
          <a:off x="1903280" y="2545842"/>
          <a:ext cx="2469367" cy="75285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1700" kern="1200" dirty="0" smtClean="0"/>
            <a:t>حقن المسافات البينية للصخور التي تحوي وقودا حفريا</a:t>
          </a:r>
          <a:endParaRPr lang="ar-EG" sz="1700" kern="1200" dirty="0"/>
        </a:p>
      </dsp:txBody>
      <dsp:txXfrm>
        <a:off x="1903280" y="2545842"/>
        <a:ext cx="2469367" cy="75285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6/1/2011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comb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comb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comb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comb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comb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comb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comb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6/1/2011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med">
    <p:comb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comb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comb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6/1/2011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comb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6/1/2011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>
    <p:comb dir="vert"/>
  </p:transition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3" Type="http://schemas.openxmlformats.org/officeDocument/2006/relationships/diagramLayout" Target="../diagrams/layout1.xml"/><Relationship Id="rId7" Type="http://schemas.openxmlformats.org/officeDocument/2006/relationships/diagramLayout" Target="../diagrams/layout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openxmlformats.org/officeDocument/2006/relationships/diagramData" Target="../diagrams/data2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microsoft.com/office/2007/relationships/diagramDrawing" Target="../diagrams/drawing1.xml"/><Relationship Id="rId4" Type="http://schemas.openxmlformats.org/officeDocument/2006/relationships/diagramQuickStyle" Target="../diagrams/quickStyle1.xml"/><Relationship Id="rId9" Type="http://schemas.openxmlformats.org/officeDocument/2006/relationships/diagramColors" Target="../diagrams/colors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7" Type="http://schemas.openxmlformats.org/officeDocument/2006/relationships/image" Target="../media/image8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gif"/><Relationship Id="rId5" Type="http://schemas.openxmlformats.org/officeDocument/2006/relationships/image" Target="../media/image6.gif"/><Relationship Id="rId4" Type="http://schemas.openxmlformats.org/officeDocument/2006/relationships/image" Target="../media/image5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Carbon sequestration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ar-EG" sz="3200" dirty="0" smtClean="0">
                <a:cs typeface="Andalus" pitchFamily="2" charset="-78"/>
              </a:rPr>
              <a:t>تثبيط ثاني أكسيد الكربون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28662" y="1071546"/>
            <a:ext cx="72152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/>
              <a:t>18 July2010-Carbon Sequestration-</a:t>
            </a:r>
            <a:r>
              <a:rPr lang="en-US" b="1" u="sng" dirty="0" err="1" smtClean="0"/>
              <a:t>Samir</a:t>
            </a:r>
            <a:r>
              <a:rPr lang="en-US" b="1" u="sng" dirty="0" smtClean="0"/>
              <a:t> </a:t>
            </a:r>
            <a:r>
              <a:rPr lang="en-US" b="1" u="sng" dirty="0" err="1" smtClean="0"/>
              <a:t>Awwad</a:t>
            </a:r>
            <a:endParaRPr lang="en-US" b="1" u="sng" dirty="0"/>
          </a:p>
        </p:txBody>
      </p:sp>
    </p:spTree>
  </p:cSld>
  <p:clrMapOvr>
    <a:masterClrMapping/>
  </p:clrMapOvr>
  <p:transition spd="med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42999"/>
            <a:ext cx="9144000" cy="5715001"/>
          </a:xfrm>
        </p:spPr>
        <p:txBody>
          <a:bodyPr/>
          <a:lstStyle/>
          <a:p>
            <a:pPr algn="ctr"/>
            <a:r>
              <a:rPr lang="ar-EG" dirty="0" smtClean="0"/>
              <a:t>وهو ما يعرف على أنه امتصاص</a:t>
            </a:r>
            <a:br>
              <a:rPr lang="ar-EG" dirty="0" smtClean="0"/>
            </a:br>
            <a:r>
              <a:rPr lang="ar-EG" dirty="0" smtClean="0"/>
              <a:t> ثاني أكسيد الكربون </a:t>
            </a:r>
            <a:br>
              <a:rPr lang="ar-EG" dirty="0" smtClean="0"/>
            </a:br>
            <a:r>
              <a:rPr lang="ar-EG" dirty="0" smtClean="0"/>
              <a:t>ومن الهواء الجوي وتخزينه بطريقة آمنة بعيدا عنه ...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0"/>
            <a:ext cx="6629400" cy="1066688"/>
          </a:xfrm>
        </p:spPr>
        <p:txBody>
          <a:bodyPr>
            <a:normAutofit fontScale="92500"/>
          </a:bodyPr>
          <a:lstStyle/>
          <a:p>
            <a:r>
              <a:rPr lang="ar-EG" sz="2400" dirty="0" smtClean="0"/>
              <a:t>وهنا يأتي الحل الأمثل وهو </a:t>
            </a:r>
            <a:r>
              <a:rPr lang="ar-EG" sz="2800" dirty="0" smtClean="0"/>
              <a:t>تثبيط ثاني أكسيد الكربون </a:t>
            </a:r>
          </a:p>
          <a:p>
            <a:r>
              <a:rPr lang="en-US" sz="35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Carbon sequestration</a:t>
            </a:r>
            <a:r>
              <a:rPr lang="ar-EG" dirty="0" smtClean="0"/>
              <a:t>أو ما يعرف ب:</a:t>
            </a:r>
            <a:endParaRPr lang="en-US" dirty="0"/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43001"/>
            <a:ext cx="9144000" cy="4876800"/>
          </a:xfrm>
        </p:spPr>
        <p:txBody>
          <a:bodyPr>
            <a:normAutofit/>
          </a:bodyPr>
          <a:lstStyle/>
          <a:p>
            <a:pPr algn="r"/>
            <a:r>
              <a:rPr lang="ar-EG" sz="2000" dirty="0" smtClean="0"/>
              <a:t/>
            </a:r>
            <a:br>
              <a:rPr lang="ar-EG" sz="2000" dirty="0" smtClean="0"/>
            </a:br>
            <a:r>
              <a:rPr lang="ar-EG" sz="2000" dirty="0"/>
              <a:t/>
            </a:r>
            <a:br>
              <a:rPr lang="ar-EG" sz="2000" dirty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ar-EG" sz="2000" dirty="0" smtClean="0"/>
              <a:t>                طبيعي                                                                   صناعي</a:t>
            </a:r>
            <a:endParaRPr lang="en-US" sz="2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-76200"/>
            <a:ext cx="6629400" cy="1066688"/>
          </a:xfrm>
        </p:spPr>
        <p:txBody>
          <a:bodyPr/>
          <a:lstStyle/>
          <a:p>
            <a:r>
              <a:rPr lang="ar-EG" dirty="0" smtClean="0"/>
              <a:t>يأتي تثبيط ذلك الغاز على نحوين أساسيين هما:</a:t>
            </a:r>
            <a:endParaRPr lang="en-US" dirty="0"/>
          </a:p>
        </p:txBody>
      </p:sp>
      <p:sp>
        <p:nvSpPr>
          <p:cNvPr id="4" name="Curved Left Arrow 3"/>
          <p:cNvSpPr/>
          <p:nvPr/>
        </p:nvSpPr>
        <p:spPr>
          <a:xfrm>
            <a:off x="8060168" y="1219200"/>
            <a:ext cx="731520" cy="820271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>
              <a:solidFill>
                <a:schemeClr val="tx1"/>
              </a:solidFill>
            </a:endParaRPr>
          </a:p>
        </p:txBody>
      </p:sp>
      <p:sp>
        <p:nvSpPr>
          <p:cNvPr id="5" name="Curved Right Arrow 4"/>
          <p:cNvSpPr/>
          <p:nvPr/>
        </p:nvSpPr>
        <p:spPr>
          <a:xfrm>
            <a:off x="304800" y="1066800"/>
            <a:ext cx="731520" cy="972671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>
              <a:solidFill>
                <a:schemeClr val="tx1"/>
              </a:solidFill>
            </a:endParaRPr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="" xmlns:p14="http://schemas.microsoft.com/office/powerpoint/2010/main" val="3155344319"/>
              </p:ext>
            </p:extLst>
          </p:nvPr>
        </p:nvGraphicFramePr>
        <p:xfrm>
          <a:off x="4572000" y="2514600"/>
          <a:ext cx="4495800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9" name="Diagram 8"/>
          <p:cNvGraphicFramePr/>
          <p:nvPr>
            <p:extLst>
              <p:ext uri="{D42A27DB-BD31-4B8C-83A1-F6EECF244321}">
                <p14:modId xmlns="" xmlns:p14="http://schemas.microsoft.com/office/powerpoint/2010/main" val="4181569806"/>
              </p:ext>
            </p:extLst>
          </p:nvPr>
        </p:nvGraphicFramePr>
        <p:xfrm>
          <a:off x="0" y="2895600"/>
          <a:ext cx="5029200" cy="3962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0"/>
            <a:ext cx="6629400" cy="106668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Curved Left Arrow 3"/>
          <p:cNvSpPr/>
          <p:nvPr/>
        </p:nvSpPr>
        <p:spPr>
          <a:xfrm>
            <a:off x="7696200" y="219634"/>
            <a:ext cx="731520" cy="923366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>
              <a:solidFill>
                <a:schemeClr val="tx1"/>
              </a:solidFill>
            </a:endParaRPr>
          </a:p>
        </p:txBody>
      </p:sp>
      <p:sp>
        <p:nvSpPr>
          <p:cNvPr id="5" name="Curved Right Arrow 4"/>
          <p:cNvSpPr/>
          <p:nvPr/>
        </p:nvSpPr>
        <p:spPr>
          <a:xfrm>
            <a:off x="337969" y="53788"/>
            <a:ext cx="731520" cy="1089212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1111624"/>
            <a:ext cx="4648200" cy="193637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3048000"/>
            <a:ext cx="4724400" cy="412089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11624"/>
            <a:ext cx="4487925" cy="6057271"/>
          </a:xfrm>
          <a:prstGeom prst="rect">
            <a:avLst/>
          </a:prstGeom>
        </p:spPr>
      </p:pic>
    </p:spTree>
  </p:cSld>
  <p:clrMapOvr>
    <a:masterClrMapping/>
  </p:clrMapOvr>
  <p:transition spd="med">
    <p:checker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Carbon_DCH_footprin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bgrn1087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43000"/>
            <a:ext cx="9144000" cy="5715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3447"/>
            <a:ext cx="6629400" cy="1066688"/>
          </a:xfrm>
        </p:spPr>
        <p:txBody>
          <a:bodyPr/>
          <a:lstStyle/>
          <a:p>
            <a:r>
              <a:rPr lang="ar-EG" dirty="0" smtClean="0"/>
              <a:t>ماذا بعد الحقن والتخزين ما الذي سيحل بثاني أكسيد الكربون؟</a:t>
            </a:r>
          </a:p>
          <a:p>
            <a:pPr algn="ctr"/>
            <a:r>
              <a:rPr lang="en-US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What’s after storage??</a:t>
            </a:r>
            <a:endParaRPr lang="en-US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894" y="1143000"/>
            <a:ext cx="5102225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7743" y="1143000"/>
            <a:ext cx="3657600" cy="571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3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7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3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3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0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3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4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15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" dur="3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3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8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3635" y="-24"/>
            <a:ext cx="3590365" cy="68579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99" y="0"/>
            <a:ext cx="5257801" cy="6858000"/>
          </a:xfrm>
          <a:prstGeom prst="rect">
            <a:avLst/>
          </a:prstGeom>
        </p:spPr>
      </p:pic>
    </p:spTree>
  </p:cSld>
  <p:clrMapOvr>
    <a:masterClrMapping/>
  </p:clrMapOvr>
  <p:transition spd="slow"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124200"/>
            <a:ext cx="6629400" cy="1826363"/>
          </a:xfrm>
        </p:spPr>
        <p:txBody>
          <a:bodyPr>
            <a:normAutofit fontScale="90000"/>
          </a:bodyPr>
          <a:lstStyle/>
          <a:p>
            <a:r>
              <a:rPr lang="en-US" i="1" dirty="0" smtClean="0">
                <a:effectLst/>
              </a:rPr>
              <a:t>http://</a:t>
            </a:r>
            <a:r>
              <a:rPr lang="en-US" i="1" dirty="0">
                <a:effectLst/>
              </a:rPr>
              <a:t>en.wikipedia.org/ </a:t>
            </a:r>
            <a:br>
              <a:rPr lang="en-US" i="1" dirty="0">
                <a:effectLst/>
              </a:rPr>
            </a:br>
            <a:r>
              <a:rPr lang="en-US" i="1" dirty="0" smtClean="0">
                <a:effectLst/>
              </a:rPr>
              <a:t>http</a:t>
            </a:r>
            <a:r>
              <a:rPr lang="en-US" i="1" dirty="0">
                <a:effectLst/>
              </a:rPr>
              <a:t>://www.er.doe.gov/ </a:t>
            </a:r>
            <a:br>
              <a:rPr lang="en-US" i="1" dirty="0">
                <a:effectLst/>
              </a:rPr>
            </a:br>
            <a:r>
              <a:rPr lang="en-US" i="1" dirty="0">
                <a:effectLst/>
              </a:rPr>
              <a:t>http://www.pepsi.ru/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914400"/>
            <a:ext cx="6629400" cy="1066688"/>
          </a:xfrm>
        </p:spPr>
        <p:txBody>
          <a:bodyPr>
            <a:normAutofit/>
          </a:bodyPr>
          <a:lstStyle/>
          <a:p>
            <a:r>
              <a:rPr lang="en-US" sz="32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REFRENCES:</a:t>
            </a:r>
            <a:endParaRPr lang="en-US" sz="32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cover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1981200"/>
            <a:ext cx="6629400" cy="1826363"/>
          </a:xfrm>
        </p:spPr>
        <p:txBody>
          <a:bodyPr>
            <a:noAutofit/>
          </a:bodyPr>
          <a:lstStyle/>
          <a:p>
            <a:r>
              <a:rPr lang="ar-EG" sz="3200" dirty="0" smtClean="0"/>
              <a:t>* لكي تصنع فجوة في باطن الزمن لتغرس بها وتد المستقبل</a:t>
            </a:r>
            <a:br>
              <a:rPr lang="ar-EG" sz="3200" dirty="0" smtClean="0"/>
            </a:br>
            <a:r>
              <a:rPr lang="ar-EG" sz="3200" dirty="0" smtClean="0"/>
              <a:t>لابد لك من عقل مرن وعين ثاقبة بعيدة المدى وعزيمة من حديد تتحدى الملل .</a:t>
            </a:r>
            <a:endParaRPr lang="en-US" sz="3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57290" y="0"/>
            <a:ext cx="7129466" cy="1066688"/>
          </a:xfrm>
        </p:spPr>
        <p:txBody>
          <a:bodyPr/>
          <a:lstStyle/>
          <a:p>
            <a:pPr algn="r"/>
            <a:r>
              <a:rPr lang="ar-EG" sz="2400" dirty="0" smtClean="0"/>
              <a:t>خواطر...</a:t>
            </a:r>
            <a:endParaRPr lang="ar-EG" dirty="0" smtClean="0"/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7299" y="228600"/>
            <a:ext cx="6629400" cy="1066688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Comic Sans MS" pitchFamily="66" charset="0"/>
              </a:rPr>
              <a:t>THANKS FOR YOUR ATTENTION</a:t>
            </a:r>
            <a:endParaRPr lang="en-US" sz="2400" dirty="0">
              <a:latin typeface="Comic Sans MS" pitchFamily="66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47800"/>
            <a:ext cx="9143999" cy="563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3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3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14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" dur="3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3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7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3000" fill="hold"/>
                                        <p:tgtEl>
                                          <p:spTgt spid="205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0"/>
            <a:ext cx="6629400" cy="1066688"/>
          </a:xfrm>
        </p:spPr>
        <p:txBody>
          <a:bodyPr>
            <a:normAutofit/>
          </a:bodyPr>
          <a:lstStyle/>
          <a:p>
            <a:r>
              <a:rPr lang="ar-EG" sz="2400" dirty="0" smtClean="0"/>
              <a:t>لماذا يعد ثاني أكسيد الكربون مشكلة؟؟</a:t>
            </a:r>
          </a:p>
          <a:p>
            <a:r>
              <a:rPr lang="en-US" sz="2600" dirty="0" smtClean="0"/>
              <a:t>Why CO2 is considered as a problem??</a:t>
            </a:r>
            <a:endParaRPr lang="en-US" sz="2600" dirty="0"/>
          </a:p>
        </p:txBody>
      </p:sp>
      <p:pic>
        <p:nvPicPr>
          <p:cNvPr id="4" name="Picture 3" descr="299545533_d44a4e800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07643"/>
            <a:ext cx="9144000" cy="5750357"/>
          </a:xfrm>
          <a:prstGeom prst="rect">
            <a:avLst/>
          </a:prstGeom>
        </p:spPr>
      </p:pic>
    </p:spTree>
  </p:cSld>
  <p:clrMapOvr>
    <a:masterClrMapping/>
  </p:clrMapOvr>
  <p:transition spd="med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3" grpI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7883" y="5410200"/>
            <a:ext cx="6243917" cy="1438835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Bradley Hand ITC" pitchFamily="66" charset="0"/>
              </a:rPr>
              <a:t>By:</a:t>
            </a:r>
            <a:br>
              <a:rPr lang="en-US" dirty="0" smtClean="0">
                <a:latin typeface="Bradley Hand ITC" pitchFamily="66" charset="0"/>
              </a:rPr>
            </a:br>
            <a:r>
              <a:rPr lang="en-US" dirty="0" smtClean="0">
                <a:latin typeface="Bradley Hand ITC" pitchFamily="66" charset="0"/>
              </a:rPr>
              <a:t>SAMIR </a:t>
            </a:r>
            <a:r>
              <a:rPr lang="en-US" dirty="0" err="1" smtClean="0">
                <a:latin typeface="Bradley Hand ITC" pitchFamily="66" charset="0"/>
              </a:rPr>
              <a:t>ElAHIAWY</a:t>
            </a:r>
            <a:r>
              <a:rPr lang="en-US" dirty="0" smtClean="0">
                <a:latin typeface="Bradley Hand ITC" pitchFamily="66" charset="0"/>
              </a:rPr>
              <a:t/>
            </a:r>
            <a:br>
              <a:rPr lang="en-US" dirty="0" smtClean="0">
                <a:latin typeface="Bradley Hand ITC" pitchFamily="66" charset="0"/>
              </a:rPr>
            </a:br>
            <a:endParaRPr lang="en-US" dirty="0">
              <a:latin typeface="Bradley Hand ITC" pitchFamily="66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1" y="0"/>
            <a:ext cx="9123999" cy="5243513"/>
          </a:xfrm>
          <a:prstGeom prst="rect">
            <a:avLst/>
          </a:prstGeom>
        </p:spPr>
      </p:pic>
    </p:spTree>
  </p:cSld>
  <p:clrMapOvr>
    <a:masterClrMapping/>
  </p:clrMapOvr>
  <p:transition spd="med">
    <p:comb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1447800" y="0"/>
            <a:ext cx="6629400" cy="1066688"/>
          </a:xfrm>
        </p:spPr>
        <p:txBody>
          <a:bodyPr/>
          <a:lstStyle/>
          <a:p>
            <a:pPr algn="r"/>
            <a:r>
              <a:rPr lang="en-US" sz="2400" dirty="0" smtClean="0"/>
              <a:t>:</a:t>
            </a:r>
            <a:r>
              <a:rPr lang="ar-EG" sz="2400" dirty="0" smtClean="0"/>
              <a:t>الاحتباس الحراري أو ما يعرف ب </a:t>
            </a:r>
          </a:p>
          <a:p>
            <a:pPr algn="ctr"/>
            <a:r>
              <a:rPr lang="en-US" sz="2800" b="1" dirty="0" smtClean="0"/>
              <a:t>Global worming</a:t>
            </a:r>
            <a:endParaRPr lang="en-US" sz="2800" b="1" dirty="0"/>
          </a:p>
        </p:txBody>
      </p:sp>
      <p:pic>
        <p:nvPicPr>
          <p:cNvPr id="5" name="Picture 4" descr="str5_1_e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66800"/>
            <a:ext cx="9144000" cy="5791200"/>
          </a:xfrm>
          <a:prstGeom prst="rect">
            <a:avLst/>
          </a:prstGeom>
        </p:spPr>
      </p:pic>
    </p:spTree>
  </p:cSld>
  <p:clrMapOvr>
    <a:masterClrMapping/>
  </p:clrMapOvr>
  <p:transition spd="med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4" grpI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066800"/>
            <a:ext cx="9144000" cy="5791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8728" y="0"/>
            <a:ext cx="6629400" cy="1066688"/>
          </a:xfrm>
        </p:spPr>
        <p:txBody>
          <a:bodyPr>
            <a:normAutofit fontScale="92500" lnSpcReduction="10000"/>
          </a:bodyPr>
          <a:lstStyle/>
          <a:p>
            <a:r>
              <a:rPr lang="ar-EG" sz="2200" dirty="0" smtClean="0"/>
              <a:t>لماذا تتضح ظاهرة الإحتباس الحراري وسبب وجودها؟؟</a:t>
            </a:r>
          </a:p>
          <a:p>
            <a:r>
              <a:rPr lang="en-US" sz="2400" dirty="0" smtClean="0"/>
              <a:t>What is the reason for presence of </a:t>
            </a:r>
          </a:p>
          <a:p>
            <a:r>
              <a:rPr lang="en-US" sz="2400" dirty="0" smtClean="0"/>
              <a:t>Global Worming phenomena ?</a:t>
            </a:r>
            <a:endParaRPr lang="en-US" sz="2400" dirty="0"/>
          </a:p>
        </p:txBody>
      </p:sp>
      <p:pic>
        <p:nvPicPr>
          <p:cNvPr id="4" name="Picture 3" descr="Asymmetrical_stretching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295400"/>
            <a:ext cx="2000250" cy="1428750"/>
          </a:xfrm>
          <a:prstGeom prst="rect">
            <a:avLst/>
          </a:prstGeom>
        </p:spPr>
      </p:pic>
      <p:pic>
        <p:nvPicPr>
          <p:cNvPr id="5" name="Picture 4" descr="rocking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00" y="1295400"/>
            <a:ext cx="2000250" cy="1428750"/>
          </a:xfrm>
          <a:prstGeom prst="rect">
            <a:avLst/>
          </a:prstGeom>
        </p:spPr>
      </p:pic>
      <p:pic>
        <p:nvPicPr>
          <p:cNvPr id="6" name="Picture 5" descr="Scissoring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0800" y="1219200"/>
            <a:ext cx="2000250" cy="1428750"/>
          </a:xfrm>
          <a:prstGeom prst="rect">
            <a:avLst/>
          </a:prstGeom>
        </p:spPr>
      </p:pic>
      <p:pic>
        <p:nvPicPr>
          <p:cNvPr id="7" name="Picture 6" descr="Symmetrical_stretching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" y="3962400"/>
            <a:ext cx="2000250" cy="1428750"/>
          </a:xfrm>
          <a:prstGeom prst="rect">
            <a:avLst/>
          </a:prstGeom>
        </p:spPr>
      </p:pic>
      <p:pic>
        <p:nvPicPr>
          <p:cNvPr id="8" name="Picture 7" descr="Twisting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81400" y="3886200"/>
            <a:ext cx="2000250" cy="1428750"/>
          </a:xfrm>
          <a:prstGeom prst="rect">
            <a:avLst/>
          </a:prstGeom>
        </p:spPr>
      </p:pic>
      <p:pic>
        <p:nvPicPr>
          <p:cNvPr id="9" name="Picture 8" descr="Wagging.g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72200" y="3733800"/>
            <a:ext cx="2000250" cy="1428750"/>
          </a:xfrm>
          <a:prstGeom prst="rect">
            <a:avLst/>
          </a:prstGeom>
        </p:spPr>
      </p:pic>
    </p:spTree>
  </p:cSld>
  <p:clrMapOvr>
    <a:masterClrMapping/>
  </p:clrMapOvr>
  <p:transition spd="med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3" grpId="1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43000"/>
            <a:ext cx="9067800" cy="5715000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ar-EG" sz="2400" dirty="0" smtClean="0"/>
              <a:t/>
            </a:r>
            <a:br>
              <a:rPr lang="ar-EG" sz="2400" dirty="0" smtClean="0"/>
            </a:br>
            <a:r>
              <a:rPr lang="ar-EG" sz="2400" dirty="0"/>
              <a:t/>
            </a:r>
            <a:br>
              <a:rPr lang="ar-EG" sz="2400" dirty="0"/>
            </a:br>
            <a:r>
              <a:rPr lang="ar-EG" sz="2400" dirty="0" smtClean="0"/>
              <a:t>  </a:t>
            </a:r>
            <a:br>
              <a:rPr lang="ar-EG" sz="2400" dirty="0" smtClean="0"/>
            </a:br>
            <a:r>
              <a:rPr lang="ar-EG" sz="2400" dirty="0" smtClean="0"/>
              <a:t>طبيعية                                       صناعية               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ar-EG" sz="2400" dirty="0" smtClean="0"/>
              <a:t>   </a:t>
            </a:r>
            <a:r>
              <a:rPr lang="ar-EG" sz="2000" dirty="0" smtClean="0"/>
              <a:t>مثل: البراكين</a:t>
            </a:r>
            <a:r>
              <a:rPr lang="ar-EG" sz="2400" dirty="0" smtClean="0"/>
              <a:t>                               </a:t>
            </a:r>
            <a:r>
              <a:rPr lang="ar-EG" sz="2000" dirty="0" smtClean="0"/>
              <a:t>مثل :إحتراق الوقود الحفري               </a:t>
            </a:r>
            <a:r>
              <a:rPr lang="ar-EG" sz="2400" dirty="0" smtClean="0"/>
              <a:t>        </a:t>
            </a:r>
            <a:br>
              <a:rPr lang="ar-EG" sz="2400" dirty="0" smtClean="0"/>
            </a:br>
            <a:r>
              <a:rPr lang="ar-EG" sz="2400" dirty="0" smtClean="0"/>
              <a:t>                                                                </a:t>
            </a:r>
            <a:br>
              <a:rPr lang="ar-EG" sz="2400" dirty="0" smtClean="0"/>
            </a:br>
            <a:endParaRPr lang="en-US" sz="2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26894"/>
            <a:ext cx="5791200" cy="1066688"/>
          </a:xfrm>
        </p:spPr>
        <p:txBody>
          <a:bodyPr/>
          <a:lstStyle/>
          <a:p>
            <a:pPr algn="r"/>
            <a:r>
              <a:rPr lang="ar-EG" dirty="0" smtClean="0"/>
              <a:t>مصادر ثاني أكسيد الكربون:</a:t>
            </a:r>
            <a:r>
              <a:rPr lang="en-US" dirty="0" smtClean="0"/>
              <a:t> </a:t>
            </a:r>
            <a:endParaRPr lang="ar-EG" dirty="0" smtClean="0"/>
          </a:p>
          <a:p>
            <a:r>
              <a:rPr lang="en-US" dirty="0" smtClean="0"/>
              <a:t>Sources of carbon dioxide</a:t>
            </a:r>
            <a:endParaRPr lang="en-US" dirty="0"/>
          </a:p>
        </p:txBody>
      </p:sp>
      <p:sp>
        <p:nvSpPr>
          <p:cNvPr id="21" name="Down Arrow 20"/>
          <p:cNvSpPr/>
          <p:nvPr/>
        </p:nvSpPr>
        <p:spPr>
          <a:xfrm>
            <a:off x="3747793" y="1129553"/>
            <a:ext cx="484632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2" name="Curved Left Arrow 21"/>
          <p:cNvSpPr/>
          <p:nvPr/>
        </p:nvSpPr>
        <p:spPr>
          <a:xfrm>
            <a:off x="7177144" y="1662953"/>
            <a:ext cx="731520" cy="83820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>
              <a:solidFill>
                <a:schemeClr val="tx1"/>
              </a:solidFill>
            </a:endParaRPr>
          </a:p>
        </p:txBody>
      </p:sp>
      <p:sp>
        <p:nvSpPr>
          <p:cNvPr id="23" name="Curved Right Arrow 22"/>
          <p:cNvSpPr/>
          <p:nvPr/>
        </p:nvSpPr>
        <p:spPr>
          <a:xfrm>
            <a:off x="381000" y="1627094"/>
            <a:ext cx="731520" cy="91440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>
              <a:solidFill>
                <a:schemeClr val="tx1"/>
              </a:solidFill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18" y="3124200"/>
            <a:ext cx="4624682" cy="373380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3124200"/>
            <a:ext cx="4488873" cy="3733800"/>
          </a:xfrm>
          <a:prstGeom prst="rect">
            <a:avLst/>
          </a:prstGeom>
        </p:spPr>
      </p:pic>
    </p:spTree>
  </p:cSld>
  <p:clrMapOvr>
    <a:masterClrMapping/>
  </p:clrMapOvr>
  <p:transition spd="med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219200"/>
            <a:ext cx="9144000" cy="563879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152400"/>
            <a:ext cx="6629400" cy="1066688"/>
          </a:xfrm>
        </p:spPr>
        <p:txBody>
          <a:bodyPr/>
          <a:lstStyle/>
          <a:p>
            <a:pPr algn="ctr"/>
            <a:r>
              <a:rPr lang="ar-EG" dirty="0" smtClean="0"/>
              <a:t>كيفية مكافحة ثاني أكسيد الكربون وحصره؟؟</a:t>
            </a:r>
          </a:p>
          <a:p>
            <a:pPr algn="ctr"/>
            <a:r>
              <a:rPr lang="en-US" dirty="0" smtClean="0"/>
              <a:t>How to mitigate carbon dioxide?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9201"/>
            <a:ext cx="9144000" cy="5638800"/>
          </a:xfrm>
          <a:prstGeom prst="rect">
            <a:avLst/>
          </a:prstGeom>
        </p:spPr>
      </p:pic>
    </p:spTree>
  </p:cSld>
  <p:clrMapOvr>
    <a:masterClrMapping/>
  </p:clrMapOvr>
  <p:transition spd="med">
    <p:checke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67"/>
            <a:ext cx="9144000" cy="6849533"/>
          </a:xfrm>
          <a:prstGeom prst="rect">
            <a:avLst/>
          </a:prstGeom>
        </p:spPr>
      </p:pic>
    </p:spTree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14357"/>
          </a:xfrm>
          <a:prstGeom prst="rect">
            <a:avLst/>
          </a:prstGeom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07088"/>
          </a:xfrm>
          <a:prstGeom prst="rect">
            <a:avLst/>
          </a:prstGeom>
        </p:spPr>
      </p:pic>
    </p:spTree>
  </p:cSld>
  <p:clrMapOvr>
    <a:masterClrMapping/>
  </p:clrMapOvr>
  <p:transition spd="med">
    <p:comb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chnic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339</TotalTime>
  <Words>171</Words>
  <Application>Microsoft Office PowerPoint</Application>
  <PresentationFormat>On-screen Show (4:3)</PresentationFormat>
  <Paragraphs>36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Technic</vt:lpstr>
      <vt:lpstr>Carbon sequestration</vt:lpstr>
      <vt:lpstr>Slide 2</vt:lpstr>
      <vt:lpstr>Slide 3</vt:lpstr>
      <vt:lpstr>Slide 4</vt:lpstr>
      <vt:lpstr>     طبيعية                                       صناعية                    مثل: البراكين                               مثل :إحتراق الوقود الحفري                                                                                         </vt:lpstr>
      <vt:lpstr>Slide 6</vt:lpstr>
      <vt:lpstr>Slide 7</vt:lpstr>
      <vt:lpstr>Slide 8</vt:lpstr>
      <vt:lpstr>Slide 9</vt:lpstr>
      <vt:lpstr>وهو ما يعرف على أنه امتصاص  ثاني أكسيد الكربون  ومن الهواء الجوي وتخزينه بطريقة آمنة بعيدا عنه ...</vt:lpstr>
      <vt:lpstr>                   طبيعي                                                                   صناعي</vt:lpstr>
      <vt:lpstr>Slide 12</vt:lpstr>
      <vt:lpstr>Slide 13</vt:lpstr>
      <vt:lpstr>Slide 14</vt:lpstr>
      <vt:lpstr>Slide 15</vt:lpstr>
      <vt:lpstr>Slide 16</vt:lpstr>
      <vt:lpstr>http://en.wikipedia.org/  http://www.er.doe.gov/  http://www.pepsi.ru/</vt:lpstr>
      <vt:lpstr>* لكي تصنع فجوة في باطن الزمن لتغرس بها وتد المستقبل لابد لك من عقل مرن وعين ثاقبة بعيدة المدى وعزيمة من حديد تتحدى الملل .</vt:lpstr>
      <vt:lpstr>Slide 19</vt:lpstr>
      <vt:lpstr>By: SAMIR ElAHIAWY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إمتصاص الكربون ومشتقاته</dc:title>
  <dc:creator/>
  <cp:lastModifiedBy>Administrator</cp:lastModifiedBy>
  <cp:revision>38</cp:revision>
  <dcterms:created xsi:type="dcterms:W3CDTF">2006-08-16T00:00:00Z</dcterms:created>
  <dcterms:modified xsi:type="dcterms:W3CDTF">2011-06-01T08:47:50Z</dcterms:modified>
</cp:coreProperties>
</file>